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6" r:id="rId4"/>
    <p:sldId id="275" r:id="rId5"/>
    <p:sldId id="258" r:id="rId6"/>
    <p:sldId id="259" r:id="rId7"/>
    <p:sldId id="268" r:id="rId8"/>
    <p:sldId id="269" r:id="rId9"/>
    <p:sldId id="278" r:id="rId10"/>
    <p:sldId id="277" r:id="rId11"/>
    <p:sldId id="270" r:id="rId12"/>
    <p:sldId id="271" r:id="rId13"/>
    <p:sldId id="273" r:id="rId14"/>
    <p:sldId id="272" r:id="rId15"/>
    <p:sldId id="274" r:id="rId16"/>
    <p:sldId id="267" r:id="rId17"/>
  </p:sldIdLst>
  <p:sldSz cx="12192000" cy="6858000"/>
  <p:notesSz cx="6858000" cy="9144000"/>
  <p:embeddedFontLst>
    <p:embeddedFont>
      <p:font typeface="나눔고딕" panose="020D0604000000000000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2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08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29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12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5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39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40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85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78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12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8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D517A-2124-44FB-859F-9BE41EBA6619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1CB09-8802-419C-8E3B-1F35842EE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lfpire/SurveyProgram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0685" y="892046"/>
            <a:ext cx="18428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</a:t>
            </a:r>
            <a:r>
              <a:rPr lang="ko-KR" altLang="en-US" sz="50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폼</a:t>
            </a:r>
            <a:endParaRPr lang="en-US" altLang="ko-KR" sz="5000" b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685" y="2449848"/>
            <a:ext cx="3882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객체지향 프로그래밍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설문조사 프로그램 기획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42920" y="2142167"/>
            <a:ext cx="21817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338607" y="6020152"/>
            <a:ext cx="2720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소프트웨어학과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2019975007 </a:t>
            </a: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김이레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00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0" y="208466"/>
            <a:ext cx="4843469" cy="563891"/>
            <a:chOff x="332878" y="371898"/>
            <a:chExt cx="5207691" cy="589539"/>
          </a:xfrm>
        </p:grpSpPr>
        <p:sp>
          <p:nvSpPr>
            <p:cNvPr id="7" name="TextBox 6"/>
            <p:cNvSpPr txBox="1"/>
            <p:nvPr/>
          </p:nvSpPr>
          <p:spPr>
            <a:xfrm>
              <a:off x="332878" y="371898"/>
              <a:ext cx="5207691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모드 </a:t>
              </a:r>
              <a:r>
                <a:rPr lang="en-US" altLang="ko-KR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– save </a:t>
              </a:r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 클릭 후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0" y="872050"/>
            <a:ext cx="5338430" cy="57460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13" y="69442"/>
            <a:ext cx="6323744" cy="66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1" y="208466"/>
            <a:ext cx="1665263" cy="830997"/>
            <a:chOff x="332879" y="371898"/>
            <a:chExt cx="1790488" cy="868794"/>
          </a:xfrm>
        </p:grpSpPr>
        <p:sp>
          <p:nvSpPr>
            <p:cNvPr id="7" name="TextBox 6"/>
            <p:cNvSpPr txBox="1"/>
            <p:nvPr/>
          </p:nvSpPr>
          <p:spPr>
            <a:xfrm>
              <a:off x="332879" y="371898"/>
              <a:ext cx="1790488" cy="868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모드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54" y="1300158"/>
            <a:ext cx="7945633" cy="47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1" y="208466"/>
            <a:ext cx="3156712" cy="563891"/>
            <a:chOff x="332879" y="371898"/>
            <a:chExt cx="3394092" cy="589539"/>
          </a:xfrm>
        </p:grpSpPr>
        <p:sp>
          <p:nvSpPr>
            <p:cNvPr id="7" name="TextBox 6"/>
            <p:cNvSpPr txBox="1"/>
            <p:nvPr/>
          </p:nvSpPr>
          <p:spPr>
            <a:xfrm>
              <a:off x="332879" y="371898"/>
              <a:ext cx="3394092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모드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0" y="872050"/>
            <a:ext cx="5338430" cy="57460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13" y="69442"/>
            <a:ext cx="6323744" cy="66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2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1" y="210504"/>
            <a:ext cx="2242312" cy="561852"/>
            <a:chOff x="332879" y="374029"/>
            <a:chExt cx="2410930" cy="587408"/>
          </a:xfrm>
        </p:grpSpPr>
        <p:sp>
          <p:nvSpPr>
            <p:cNvPr id="7" name="TextBox 6"/>
            <p:cNvSpPr txBox="1"/>
            <p:nvPr/>
          </p:nvSpPr>
          <p:spPr>
            <a:xfrm>
              <a:off x="332879" y="374029"/>
              <a:ext cx="2410930" cy="48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모드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343" y="969264"/>
            <a:ext cx="5895271" cy="56611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343" y="960479"/>
            <a:ext cx="5900637" cy="58128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76" y="960479"/>
            <a:ext cx="6079377" cy="58128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78" y="969264"/>
            <a:ext cx="5361467" cy="568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1" y="210504"/>
            <a:ext cx="1665263" cy="561852"/>
            <a:chOff x="332879" y="374029"/>
            <a:chExt cx="1790488" cy="587408"/>
          </a:xfrm>
        </p:grpSpPr>
        <p:sp>
          <p:nvSpPr>
            <p:cNvPr id="7" name="TextBox 6"/>
            <p:cNvSpPr txBox="1"/>
            <p:nvPr/>
          </p:nvSpPr>
          <p:spPr>
            <a:xfrm>
              <a:off x="332879" y="374029"/>
              <a:ext cx="1790488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시연 영상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215" y="946899"/>
            <a:ext cx="10499324" cy="554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7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1" y="210504"/>
            <a:ext cx="1665263" cy="561852"/>
            <a:chOff x="332879" y="374029"/>
            <a:chExt cx="1790488" cy="587408"/>
          </a:xfrm>
        </p:grpSpPr>
        <p:sp>
          <p:nvSpPr>
            <p:cNvPr id="7" name="TextBox 6"/>
            <p:cNvSpPr txBox="1"/>
            <p:nvPr/>
          </p:nvSpPr>
          <p:spPr>
            <a:xfrm>
              <a:off x="332879" y="374029"/>
              <a:ext cx="1790488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깃허브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45310" y="1211642"/>
            <a:ext cx="7084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github.com/dlfpire/SurveyProgram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46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79421" y="3040443"/>
            <a:ext cx="189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4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1" y="208466"/>
            <a:ext cx="2207689" cy="563891"/>
            <a:chOff x="332879" y="371898"/>
            <a:chExt cx="2373704" cy="589539"/>
          </a:xfrm>
        </p:grpSpPr>
        <p:sp>
          <p:nvSpPr>
            <p:cNvPr id="7" name="TextBox 6"/>
            <p:cNvSpPr txBox="1"/>
            <p:nvPr/>
          </p:nvSpPr>
          <p:spPr>
            <a:xfrm>
              <a:off x="332879" y="371898"/>
              <a:ext cx="2373704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 플랫폼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React] 리액트 - 부모에서 자식 컴포넌트의 함수 호출하기 | by 정도영 | 휴먼스케이프 기술 블로그 |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r="18247"/>
          <a:stretch/>
        </p:blipFill>
        <p:spPr bwMode="auto">
          <a:xfrm>
            <a:off x="771837" y="1859280"/>
            <a:ext cx="2682241" cy="24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81991" y="4475057"/>
            <a:ext cx="124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Front</a:t>
            </a:r>
          </a:p>
        </p:txBody>
      </p:sp>
      <p:pic>
        <p:nvPicPr>
          <p:cNvPr id="1032" name="Picture 8" descr="Build a blog with a JSON server - DEV Commun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b="16968"/>
          <a:stretch/>
        </p:blipFill>
        <p:spPr bwMode="auto">
          <a:xfrm>
            <a:off x="3943506" y="2317038"/>
            <a:ext cx="3942080" cy="150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292051" y="4475056"/>
            <a:ext cx="124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92871" y="4475055"/>
            <a:ext cx="124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</p:txBody>
      </p:sp>
      <p:pic>
        <p:nvPicPr>
          <p:cNvPr id="1034" name="Picture 10" descr="JSON이란 무엇일까?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15" y="2201280"/>
            <a:ext cx="3621153" cy="173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17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1" y="208466"/>
            <a:ext cx="2207689" cy="563891"/>
            <a:chOff x="332879" y="371898"/>
            <a:chExt cx="2373704" cy="589539"/>
          </a:xfrm>
        </p:grpSpPr>
        <p:sp>
          <p:nvSpPr>
            <p:cNvPr id="7" name="TextBox 6"/>
            <p:cNvSpPr txBox="1"/>
            <p:nvPr/>
          </p:nvSpPr>
          <p:spPr>
            <a:xfrm>
              <a:off x="332879" y="371898"/>
              <a:ext cx="2373704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구조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93564" y="2155005"/>
            <a:ext cx="5202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모드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(C#)</a:t>
            </a:r>
          </a:p>
          <a:p>
            <a:endParaRPr lang="en-US" altLang="ko-KR" sz="2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설문조사 만들기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문항 등등이 </a:t>
            </a:r>
            <a:r>
              <a:rPr lang="en-US" altLang="ko-KR" sz="24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저장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2670" y="2155005"/>
            <a:ext cx="452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모드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(React)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관리자가 입력한 데이터를 받아 설문조사를 할 수 있게 웹을 염</a:t>
            </a:r>
            <a:endParaRPr lang="en-US" altLang="ko-KR" sz="2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6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1" y="208466"/>
            <a:ext cx="1416689" cy="563891"/>
            <a:chOff x="332879" y="371898"/>
            <a:chExt cx="1523222" cy="589539"/>
          </a:xfrm>
        </p:grpSpPr>
        <p:sp>
          <p:nvSpPr>
            <p:cNvPr id="7" name="TextBox 6"/>
            <p:cNvSpPr txBox="1"/>
            <p:nvPr/>
          </p:nvSpPr>
          <p:spPr>
            <a:xfrm>
              <a:off x="332879" y="371898"/>
              <a:ext cx="1523222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메인화면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434" y="1158868"/>
            <a:ext cx="8211200" cy="49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6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1" y="208466"/>
            <a:ext cx="1665263" cy="563891"/>
            <a:chOff x="332879" y="371898"/>
            <a:chExt cx="1790488" cy="589539"/>
          </a:xfrm>
        </p:grpSpPr>
        <p:sp>
          <p:nvSpPr>
            <p:cNvPr id="7" name="TextBox 6"/>
            <p:cNvSpPr txBox="1"/>
            <p:nvPr/>
          </p:nvSpPr>
          <p:spPr>
            <a:xfrm>
              <a:off x="332879" y="371898"/>
              <a:ext cx="1790488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메인화면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301" y="1094172"/>
            <a:ext cx="7988433" cy="48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1" y="208466"/>
            <a:ext cx="3156712" cy="563891"/>
            <a:chOff x="332879" y="371898"/>
            <a:chExt cx="3394092" cy="589539"/>
          </a:xfrm>
        </p:grpSpPr>
        <p:sp>
          <p:nvSpPr>
            <p:cNvPr id="7" name="TextBox 6"/>
            <p:cNvSpPr txBox="1"/>
            <p:nvPr/>
          </p:nvSpPr>
          <p:spPr>
            <a:xfrm>
              <a:off x="332879" y="371898"/>
              <a:ext cx="3394092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모드 </a:t>
              </a:r>
              <a:r>
                <a:rPr lang="en-US" altLang="ko-KR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기본설정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87" y="1065320"/>
            <a:ext cx="5528570" cy="32936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66" y="3089133"/>
            <a:ext cx="5715495" cy="34445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25631" y="1707004"/>
            <a:ext cx="4687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numericUpDown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동적으로 설문 항목 추가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1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1" y="208466"/>
            <a:ext cx="3156712" cy="563891"/>
            <a:chOff x="332879" y="371898"/>
            <a:chExt cx="3394092" cy="589539"/>
          </a:xfrm>
        </p:grpSpPr>
        <p:sp>
          <p:nvSpPr>
            <p:cNvPr id="7" name="TextBox 6"/>
            <p:cNvSpPr txBox="1"/>
            <p:nvPr/>
          </p:nvSpPr>
          <p:spPr>
            <a:xfrm>
              <a:off x="332879" y="371898"/>
              <a:ext cx="3394092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모드 </a:t>
              </a:r>
              <a:r>
                <a:rPr lang="en-US" altLang="ko-KR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기본설정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3376"/>
          <a:stretch/>
        </p:blipFill>
        <p:spPr>
          <a:xfrm>
            <a:off x="261191" y="1109126"/>
            <a:ext cx="5738357" cy="51793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112"/>
          <a:stretch/>
        </p:blipFill>
        <p:spPr>
          <a:xfrm>
            <a:off x="6352674" y="1159801"/>
            <a:ext cx="5516319" cy="51287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2674" y="316188"/>
            <a:ext cx="5181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선택한 </a:t>
            </a:r>
            <a:r>
              <a:rPr lang="en-US" altLang="ko-KR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comboBox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항목에 따라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각각 다른 컴포넌트를 추가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인터페이스로 접근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91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0" y="208466"/>
            <a:ext cx="4843469" cy="563891"/>
            <a:chOff x="332878" y="371898"/>
            <a:chExt cx="5207691" cy="589539"/>
          </a:xfrm>
        </p:grpSpPr>
        <p:sp>
          <p:nvSpPr>
            <p:cNvPr id="7" name="TextBox 6"/>
            <p:cNvSpPr txBox="1"/>
            <p:nvPr/>
          </p:nvSpPr>
          <p:spPr>
            <a:xfrm>
              <a:off x="332878" y="371898"/>
              <a:ext cx="5207691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모드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6781621" y="3641277"/>
            <a:ext cx="5149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설문조사 제목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단일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선택형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항목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복수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선택형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항목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데이터가 있는 클래스에서 각 데이터 값을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형태로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컴포넌트가 들어오는 폼에서 인터페이스를 통해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getTypeData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함수로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데이터들을 모음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0" y="1839682"/>
            <a:ext cx="6298856" cy="46730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08" t="4150"/>
          <a:stretch/>
        </p:blipFill>
        <p:spPr>
          <a:xfrm>
            <a:off x="4483224" y="159967"/>
            <a:ext cx="7617266" cy="31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61190" y="208466"/>
            <a:ext cx="4843469" cy="563891"/>
            <a:chOff x="332878" y="371898"/>
            <a:chExt cx="5207691" cy="589539"/>
          </a:xfrm>
        </p:grpSpPr>
        <p:sp>
          <p:nvSpPr>
            <p:cNvPr id="7" name="TextBox 6"/>
            <p:cNvSpPr txBox="1"/>
            <p:nvPr/>
          </p:nvSpPr>
          <p:spPr>
            <a:xfrm>
              <a:off x="332878" y="371898"/>
              <a:ext cx="5207691" cy="482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모드 </a:t>
              </a:r>
              <a:r>
                <a:rPr lang="en-US" altLang="ko-KR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– save </a:t>
              </a:r>
              <a:r>
                <a:rPr lang="ko-KR" altLang="en-US" sz="24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버튼 클릭 후</a:t>
              </a:r>
              <a:endPara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423324" y="958789"/>
              <a:ext cx="917204" cy="26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13129"/>
          <a:stretch/>
        </p:blipFill>
        <p:spPr>
          <a:xfrm>
            <a:off x="8074527" y="284209"/>
            <a:ext cx="4005178" cy="624894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2" y="2855495"/>
            <a:ext cx="7922312" cy="23461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1190" y="1899705"/>
            <a:ext cx="6059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webClient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웹 서버에서 데이터를 가져오거나 보낼 때 사용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9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152</Words>
  <Application>Microsoft Office PowerPoint</Application>
  <PresentationFormat>와이드스크린</PresentationFormat>
  <Paragraphs>43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나눔고딕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이레</dc:creator>
  <cp:lastModifiedBy>김 이레</cp:lastModifiedBy>
  <cp:revision>23</cp:revision>
  <dcterms:created xsi:type="dcterms:W3CDTF">2022-05-09T16:31:33Z</dcterms:created>
  <dcterms:modified xsi:type="dcterms:W3CDTF">2022-06-13T17:33:18Z</dcterms:modified>
</cp:coreProperties>
</file>